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0"/>
  </p:notesMasterIdLst>
  <p:sldIdLst>
    <p:sldId id="295" r:id="rId6"/>
    <p:sldId id="287" r:id="rId7"/>
    <p:sldId id="280" r:id="rId8"/>
    <p:sldId id="487" r:id="rId9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8D200"/>
    <a:srgbClr val="D8D922"/>
    <a:srgbClr val="D8D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E2A81F-C861-4ADC-BD6C-F22EF6E7B2A4}" v="22" dt="2023-03-14T10:11:26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7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8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70E2A81F-C861-4ADC-BD6C-F22EF6E7B2A4}"/>
    <pc:docChg chg="undo custSel delSld modSld sldOrd">
      <pc:chgData name="Thomas Noordeloos" userId="df9f46e9-7760-4f6a-814f-9e8180d7b46a" providerId="ADAL" clId="{70E2A81F-C861-4ADC-BD6C-F22EF6E7B2A4}" dt="2023-03-14T10:21:46.736" v="287" actId="20577"/>
      <pc:docMkLst>
        <pc:docMk/>
      </pc:docMkLst>
      <pc:sldChg chg="del">
        <pc:chgData name="Thomas Noordeloos" userId="df9f46e9-7760-4f6a-814f-9e8180d7b46a" providerId="ADAL" clId="{70E2A81F-C861-4ADC-BD6C-F22EF6E7B2A4}" dt="2023-03-14T10:08:57.057" v="231" actId="47"/>
        <pc:sldMkLst>
          <pc:docMk/>
          <pc:sldMk cId="355801335" sldId="257"/>
        </pc:sldMkLst>
      </pc:sldChg>
      <pc:sldChg chg="addSp delSp modSp mod">
        <pc:chgData name="Thomas Noordeloos" userId="df9f46e9-7760-4f6a-814f-9e8180d7b46a" providerId="ADAL" clId="{70E2A81F-C861-4ADC-BD6C-F22EF6E7B2A4}" dt="2023-03-14T10:11:26.635" v="283" actId="14100"/>
        <pc:sldMkLst>
          <pc:docMk/>
          <pc:sldMk cId="2001252079" sldId="280"/>
        </pc:sldMkLst>
        <pc:spChg chg="mod">
          <ac:chgData name="Thomas Noordeloos" userId="df9f46e9-7760-4f6a-814f-9e8180d7b46a" providerId="ADAL" clId="{70E2A81F-C861-4ADC-BD6C-F22EF6E7B2A4}" dt="2023-03-14T10:05:11.914" v="213" actId="20577"/>
          <ac:spMkLst>
            <pc:docMk/>
            <pc:sldMk cId="2001252079" sldId="280"/>
            <ac:spMk id="2" creationId="{00000000-0000-0000-0000-000000000000}"/>
          </ac:spMkLst>
        </pc:spChg>
        <pc:spChg chg="mod">
          <ac:chgData name="Thomas Noordeloos" userId="df9f46e9-7760-4f6a-814f-9e8180d7b46a" providerId="ADAL" clId="{70E2A81F-C861-4ADC-BD6C-F22EF6E7B2A4}" dt="2023-03-14T10:11:21.921" v="282" actId="27636"/>
          <ac:spMkLst>
            <pc:docMk/>
            <pc:sldMk cId="2001252079" sldId="280"/>
            <ac:spMk id="3" creationId="{00000000-0000-0000-0000-000000000000}"/>
          </ac:spMkLst>
        </pc:spChg>
        <pc:graphicFrameChg chg="add del mod">
          <ac:chgData name="Thomas Noordeloos" userId="df9f46e9-7760-4f6a-814f-9e8180d7b46a" providerId="ADAL" clId="{70E2A81F-C861-4ADC-BD6C-F22EF6E7B2A4}" dt="2023-03-14T10:10:07.705" v="237"/>
          <ac:graphicFrameMkLst>
            <pc:docMk/>
            <pc:sldMk cId="2001252079" sldId="280"/>
            <ac:graphicFrameMk id="4" creationId="{09136610-5D6E-90A5-665F-060667714F64}"/>
          </ac:graphicFrameMkLst>
        </pc:graphicFrameChg>
        <pc:picChg chg="del">
          <ac:chgData name="Thomas Noordeloos" userId="df9f46e9-7760-4f6a-814f-9e8180d7b46a" providerId="ADAL" clId="{70E2A81F-C861-4ADC-BD6C-F22EF6E7B2A4}" dt="2023-03-14T10:08:29.609" v="224" actId="478"/>
          <ac:picMkLst>
            <pc:docMk/>
            <pc:sldMk cId="2001252079" sldId="280"/>
            <ac:picMk id="1026" creationId="{00000000-0000-0000-0000-000000000000}"/>
          </ac:picMkLst>
        </pc:picChg>
        <pc:picChg chg="add mod">
          <ac:chgData name="Thomas Noordeloos" userId="df9f46e9-7760-4f6a-814f-9e8180d7b46a" providerId="ADAL" clId="{70E2A81F-C861-4ADC-BD6C-F22EF6E7B2A4}" dt="2023-03-14T10:11:26.635" v="283" actId="14100"/>
          <ac:picMkLst>
            <pc:docMk/>
            <pc:sldMk cId="2001252079" sldId="280"/>
            <ac:picMk id="2050" creationId="{8203F12D-5B41-CEB7-E32E-793FD8CB9393}"/>
          </ac:picMkLst>
        </pc:picChg>
      </pc:sldChg>
      <pc:sldChg chg="modSp mod">
        <pc:chgData name="Thomas Noordeloos" userId="df9f46e9-7760-4f6a-814f-9e8180d7b46a" providerId="ADAL" clId="{70E2A81F-C861-4ADC-BD6C-F22EF6E7B2A4}" dt="2023-03-14T10:03:14.555" v="177" actId="20577"/>
        <pc:sldMkLst>
          <pc:docMk/>
          <pc:sldMk cId="3537927792" sldId="287"/>
        </pc:sldMkLst>
        <pc:graphicFrameChg chg="mod modGraphic">
          <ac:chgData name="Thomas Noordeloos" userId="df9f46e9-7760-4f6a-814f-9e8180d7b46a" providerId="ADAL" clId="{70E2A81F-C861-4ADC-BD6C-F22EF6E7B2A4}" dt="2023-03-14T10:03:14.555" v="177" actId="20577"/>
          <ac:graphicFrameMkLst>
            <pc:docMk/>
            <pc:sldMk cId="3537927792" sldId="287"/>
            <ac:graphicFrameMk id="7" creationId="{B41042EC-016D-7434-50CC-C9EA72951979}"/>
          </ac:graphicFrameMkLst>
        </pc:graphicFrameChg>
      </pc:sldChg>
      <pc:sldChg chg="addSp delSp modSp mod">
        <pc:chgData name="Thomas Noordeloos" userId="df9f46e9-7760-4f6a-814f-9e8180d7b46a" providerId="ADAL" clId="{70E2A81F-C861-4ADC-BD6C-F22EF6E7B2A4}" dt="2023-03-14T10:21:46.736" v="287" actId="20577"/>
        <pc:sldMkLst>
          <pc:docMk/>
          <pc:sldMk cId="114588922" sldId="295"/>
        </pc:sldMkLst>
        <pc:spChg chg="mod">
          <ac:chgData name="Thomas Noordeloos" userId="df9f46e9-7760-4f6a-814f-9e8180d7b46a" providerId="ADAL" clId="{70E2A81F-C861-4ADC-BD6C-F22EF6E7B2A4}" dt="2023-03-14T10:21:46.736" v="287" actId="20577"/>
          <ac:spMkLst>
            <pc:docMk/>
            <pc:sldMk cId="114588922" sldId="295"/>
            <ac:spMk id="5" creationId="{1FB37B2C-F9B9-4777-BE7D-1239CA9917F6}"/>
          </ac:spMkLst>
        </pc:spChg>
        <pc:picChg chg="del">
          <ac:chgData name="Thomas Noordeloos" userId="df9f46e9-7760-4f6a-814f-9e8180d7b46a" providerId="ADAL" clId="{70E2A81F-C861-4ADC-BD6C-F22EF6E7B2A4}" dt="2023-03-14T09:55:25.623" v="0" actId="478"/>
          <ac:picMkLst>
            <pc:docMk/>
            <pc:sldMk cId="114588922" sldId="295"/>
            <ac:picMk id="7" creationId="{5FB4D673-2707-44BE-AC2C-3CF5A245E514}"/>
          </ac:picMkLst>
        </pc:picChg>
        <pc:picChg chg="add mod">
          <ac:chgData name="Thomas Noordeloos" userId="df9f46e9-7760-4f6a-814f-9e8180d7b46a" providerId="ADAL" clId="{70E2A81F-C861-4ADC-BD6C-F22EF6E7B2A4}" dt="2023-03-14T09:55:29.964" v="2" actId="1076"/>
          <ac:picMkLst>
            <pc:docMk/>
            <pc:sldMk cId="114588922" sldId="295"/>
            <ac:picMk id="1026" creationId="{E803F29D-F46F-3806-1B49-7F8C9FB8949B}"/>
          </ac:picMkLst>
        </pc:picChg>
      </pc:sldChg>
      <pc:sldChg chg="addSp delSp modSp mod ord delAnim modAnim">
        <pc:chgData name="Thomas Noordeloos" userId="df9f46e9-7760-4f6a-814f-9e8180d7b46a" providerId="ADAL" clId="{70E2A81F-C861-4ADC-BD6C-F22EF6E7B2A4}" dt="2023-03-14T10:19:47.103" v="285"/>
        <pc:sldMkLst>
          <pc:docMk/>
          <pc:sldMk cId="1557094502" sldId="487"/>
        </pc:sldMkLst>
        <pc:spChg chg="mod">
          <ac:chgData name="Thomas Noordeloos" userId="df9f46e9-7760-4f6a-814f-9e8180d7b46a" providerId="ADAL" clId="{70E2A81F-C861-4ADC-BD6C-F22EF6E7B2A4}" dt="2023-03-14T09:55:39.568" v="9" actId="20577"/>
          <ac:spMkLst>
            <pc:docMk/>
            <pc:sldMk cId="1557094502" sldId="487"/>
            <ac:spMk id="4" creationId="{249702D0-5895-527A-A9A6-47B2607CA148}"/>
          </ac:spMkLst>
        </pc:spChg>
        <pc:picChg chg="add mod">
          <ac:chgData name="Thomas Noordeloos" userId="df9f46e9-7760-4f6a-814f-9e8180d7b46a" providerId="ADAL" clId="{70E2A81F-C861-4ADC-BD6C-F22EF6E7B2A4}" dt="2023-03-14T09:57:46.411" v="17" actId="1076"/>
          <ac:picMkLst>
            <pc:docMk/>
            <pc:sldMk cId="1557094502" sldId="487"/>
            <ac:picMk id="2" creationId="{C027333C-8583-8D88-4EF1-B67F6D19E31E}"/>
          </ac:picMkLst>
        </pc:picChg>
        <pc:picChg chg="del">
          <ac:chgData name="Thomas Noordeloos" userId="df9f46e9-7760-4f6a-814f-9e8180d7b46a" providerId="ADAL" clId="{70E2A81F-C861-4ADC-BD6C-F22EF6E7B2A4}" dt="2023-03-14T09:57:07.792" v="10" actId="478"/>
          <ac:picMkLst>
            <pc:docMk/>
            <pc:sldMk cId="1557094502" sldId="487"/>
            <ac:picMk id="3" creationId="{1A5F444B-0C8B-76CA-9885-6064039D90E3}"/>
          </ac:picMkLst>
        </pc:picChg>
        <pc:picChg chg="del">
          <ac:chgData name="Thomas Noordeloos" userId="df9f46e9-7760-4f6a-814f-9e8180d7b46a" providerId="ADAL" clId="{70E2A81F-C861-4ADC-BD6C-F22EF6E7B2A4}" dt="2023-03-14T09:57:08.842" v="11" actId="478"/>
          <ac:picMkLst>
            <pc:docMk/>
            <pc:sldMk cId="1557094502" sldId="487"/>
            <ac:picMk id="2050" creationId="{13C05494-22A6-44B2-788F-76E4B1037742}"/>
          </ac:picMkLst>
        </pc:picChg>
      </pc:sldChg>
      <pc:sldMasterChg chg="delSldLayout">
        <pc:chgData name="Thomas Noordeloos" userId="df9f46e9-7760-4f6a-814f-9e8180d7b46a" providerId="ADAL" clId="{70E2A81F-C861-4ADC-BD6C-F22EF6E7B2A4}" dt="2023-03-14T10:08:57.057" v="231" actId="47"/>
        <pc:sldMasterMkLst>
          <pc:docMk/>
          <pc:sldMasterMk cId="838901213" sldId="2147483662"/>
        </pc:sldMasterMkLst>
        <pc:sldLayoutChg chg="del">
          <pc:chgData name="Thomas Noordeloos" userId="df9f46e9-7760-4f6a-814f-9e8180d7b46a" providerId="ADAL" clId="{70E2A81F-C861-4ADC-BD6C-F22EF6E7B2A4}" dt="2023-03-14T10:08:57.057" v="231" actId="47"/>
          <pc:sldLayoutMkLst>
            <pc:docMk/>
            <pc:sldMasterMk cId="838901213" sldId="2147483662"/>
            <pc:sldLayoutMk cId="853179963" sldId="21474836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C489FC-091A-445C-9E31-CAEC130F1AE6}" type="datetimeFigureOut">
              <a:rPr lang="nl-NL"/>
              <a:pPr>
                <a:defRPr/>
              </a:pPr>
              <a:t>14-3-2023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4E43C0-1E7E-4388-A524-C6A1A188B95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95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8C4CF-45DD-459B-93E8-0D8D4EAC889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2F0C7-1C62-4E5B-AAF3-9093AE450C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6F545-27C2-42F9-B8CE-D070A855A73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14-3-2023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310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14-3-2023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4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14-3-2023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2590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A33CB-133B-45DE-9270-8AB102EE21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501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A33CB-133B-45DE-9270-8AB102EE21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70D7-37CD-4D49-B1DC-96E3217C623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F4DB4-E3AD-40B4-8354-36084D71A5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7EF34-07B5-48AD-9CB7-22C98B92FA6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15384-6015-49AB-81CF-E758B0E87E7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43658-234B-42EA-9442-B6F6282A60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54B88-B554-4871-AACE-7EE178C5FB9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 userDrawn="1"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 userDrawn="1"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 userDrawn="1"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 userDrawn="1"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D01BB4-494A-4665-BDE2-8319E3D5D04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 userDrawn="1"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 userDrawn="1"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6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14-3-2023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0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jZPU7bY4Yb4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478CBD25-3E60-4B26-9421-2C958EF89C36}"/>
              </a:ext>
            </a:extLst>
          </p:cNvPr>
          <p:cNvSpPr txBox="1">
            <a:spLocks/>
          </p:cNvSpPr>
          <p:nvPr/>
        </p:nvSpPr>
        <p:spPr>
          <a:xfrm>
            <a:off x="1524000" y="431800"/>
            <a:ext cx="9144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  <a:t>Week opstart IBS</a:t>
            </a:r>
            <a:b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</a:br>
            <a: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  <a:t>De stad van de toekomst</a:t>
            </a:r>
          </a:p>
        </p:txBody>
      </p:sp>
      <p:sp>
        <p:nvSpPr>
          <p:cNvPr id="5" name="Ondertitel 2">
            <a:extLst>
              <a:ext uri="{FF2B5EF4-FFF2-40B4-BE49-F238E27FC236}">
                <a16:creationId xmlns:a16="http://schemas.microsoft.com/office/drawing/2014/main" id="{1FB37B2C-F9B9-4777-BE7D-1239CA9917F6}"/>
              </a:ext>
            </a:extLst>
          </p:cNvPr>
          <p:cNvSpPr txBox="1">
            <a:spLocks/>
          </p:cNvSpPr>
          <p:nvPr/>
        </p:nvSpPr>
        <p:spPr>
          <a:xfrm>
            <a:off x="1524000" y="1572616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nl-NL">
                <a:solidFill>
                  <a:srgbClr val="0070C0"/>
                </a:solidFill>
                <a:latin typeface="Athletics" panose="02000000000000000000" pitchFamily="2" charset="0"/>
              </a:rPr>
              <a:t>Week 5</a:t>
            </a:r>
            <a:endParaRPr lang="nl-NL" dirty="0">
              <a:solidFill>
                <a:srgbClr val="0070C0"/>
              </a:solidFill>
              <a:latin typeface="Athletics" panose="02000000000000000000" pitchFamily="2" charset="0"/>
            </a:endParaRPr>
          </a:p>
        </p:txBody>
      </p:sp>
      <p:pic>
        <p:nvPicPr>
          <p:cNvPr id="1026" name="Picture 2" descr="Future-city 3D models - Sketchfab">
            <a:extLst>
              <a:ext uri="{FF2B5EF4-FFF2-40B4-BE49-F238E27FC236}">
                <a16:creationId xmlns:a16="http://schemas.microsoft.com/office/drawing/2014/main" id="{E803F29D-F46F-3806-1B49-7F8C9FB89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15649"/>
            <a:ext cx="68580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88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IBS De stad van de toekomst</a:t>
            </a:r>
          </a:p>
        </p:txBody>
      </p:sp>
      <p:graphicFrame>
        <p:nvGraphicFramePr>
          <p:cNvPr id="7" name="Tabel 2">
            <a:extLst>
              <a:ext uri="{FF2B5EF4-FFF2-40B4-BE49-F238E27FC236}">
                <a16:creationId xmlns:a16="http://schemas.microsoft.com/office/drawing/2014/main" id="{B41042EC-016D-7434-50CC-C9EA72951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360963"/>
              </p:ext>
            </p:extLst>
          </p:nvPr>
        </p:nvGraphicFramePr>
        <p:xfrm>
          <a:off x="404446" y="1590373"/>
          <a:ext cx="9273482" cy="5066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968">
                  <a:extLst>
                    <a:ext uri="{9D8B030D-6E8A-4147-A177-3AD203B41FA5}">
                      <a16:colId xmlns:a16="http://schemas.microsoft.com/office/drawing/2014/main" val="1237320612"/>
                    </a:ext>
                  </a:extLst>
                </a:gridCol>
                <a:gridCol w="3251644">
                  <a:extLst>
                    <a:ext uri="{9D8B030D-6E8A-4147-A177-3AD203B41FA5}">
                      <a16:colId xmlns:a16="http://schemas.microsoft.com/office/drawing/2014/main" val="1184782360"/>
                    </a:ext>
                  </a:extLst>
                </a:gridCol>
                <a:gridCol w="2569435">
                  <a:extLst>
                    <a:ext uri="{9D8B030D-6E8A-4147-A177-3AD203B41FA5}">
                      <a16:colId xmlns:a16="http://schemas.microsoft.com/office/drawing/2014/main" val="886868527"/>
                    </a:ext>
                  </a:extLst>
                </a:gridCol>
                <a:gridCol w="2569435">
                  <a:extLst>
                    <a:ext uri="{9D8B030D-6E8A-4147-A177-3AD203B41FA5}">
                      <a16:colId xmlns:a16="http://schemas.microsoft.com/office/drawing/2014/main" val="3857444242"/>
                    </a:ext>
                  </a:extLst>
                </a:gridCol>
              </a:tblGrid>
              <a:tr h="731336">
                <a:tc>
                  <a:txBody>
                    <a:bodyPr/>
                    <a:lstStyle/>
                    <a:p>
                      <a:pPr algn="l"/>
                      <a:endParaRPr lang="nl-NL" dirty="0">
                        <a:latin typeface="Athletics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Dinsdag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Woensdag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Vrijdag</a:t>
                      </a:r>
                    </a:p>
                    <a:p>
                      <a:pPr algn="ctr"/>
                      <a:r>
                        <a:rPr lang="nl-NL" sz="1600" b="1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</a:rPr>
                        <a:t>Deadline LA 2</a:t>
                      </a:r>
                      <a:endParaRPr lang="nl-NL" sz="2400" b="1" dirty="0">
                        <a:solidFill>
                          <a:srgbClr val="FF0000"/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9787180"/>
                  </a:ext>
                </a:extLst>
              </a:tr>
              <a:tr h="591021">
                <a:tc>
                  <a:txBody>
                    <a:bodyPr/>
                    <a:lstStyle/>
                    <a:p>
                      <a:pPr algn="l"/>
                      <a:r>
                        <a:rPr lang="nl-NL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>
                          <a:latin typeface="Athletics" panose="02000000000000000000" pitchFamily="2" charset="0"/>
                        </a:rPr>
                        <a:t>Opstart (3</a:t>
                      </a:r>
                      <a:r>
                        <a:rPr lang="nl-NL" b="1" baseline="30000" dirty="0">
                          <a:latin typeface="Athletics" panose="02000000000000000000" pitchFamily="2" charset="0"/>
                        </a:rPr>
                        <a:t>e</a:t>
                      </a:r>
                      <a:r>
                        <a:rPr lang="nl-NL" b="1" dirty="0">
                          <a:latin typeface="Athletics" panose="02000000000000000000" pitchFamily="2" charset="0"/>
                        </a:rPr>
                        <a:t> en 4</a:t>
                      </a:r>
                      <a:r>
                        <a:rPr lang="nl-NL" b="1" baseline="30000" dirty="0">
                          <a:latin typeface="Athletics" panose="02000000000000000000" pitchFamily="2" charset="0"/>
                        </a:rPr>
                        <a:t>e</a:t>
                      </a:r>
                      <a:r>
                        <a:rPr lang="nl-NL" b="1" dirty="0">
                          <a:latin typeface="Athletics" panose="02000000000000000000" pitchFamily="2" charset="0"/>
                        </a:rPr>
                        <a:t> uur)</a:t>
                      </a:r>
                      <a:endParaRPr lang="nl-NL" b="1" i="1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Best </a:t>
                      </a:r>
                      <a:r>
                        <a:rPr lang="nl-NL" sz="1800" b="1" i="0" kern="1200" dirty="0" err="1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Practice</a:t>
                      </a: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b="1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Robotisering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6751549"/>
                  </a:ext>
                </a:extLst>
              </a:tr>
              <a:tr h="338588">
                <a:tc>
                  <a:txBody>
                    <a:bodyPr/>
                    <a:lstStyle/>
                    <a:p>
                      <a:pPr algn="l"/>
                      <a:r>
                        <a:rPr lang="nl-NL" sz="1600" i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Seminar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Document verantwoording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LS/SW 11:30 lokaal 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CE/VT 12:45 lokaal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Uitvoeren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1" dirty="0" err="1">
                          <a:latin typeface="Athletics" panose="02000000000000000000" pitchFamily="2" charset="0"/>
                        </a:rPr>
                        <a:t>Metaverse</a:t>
                      </a:r>
                      <a:endParaRPr lang="nl-NL" i="1" dirty="0">
                        <a:latin typeface="Athletics" panose="02000000000000000000" pitchFamily="2" charset="0"/>
                      </a:endParaRPr>
                    </a:p>
                    <a:p>
                      <a:pPr algn="ctr"/>
                      <a:endParaRPr lang="nl-NL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315002"/>
                  </a:ext>
                </a:extLst>
              </a:tr>
              <a:tr h="1060017">
                <a:tc>
                  <a:txBody>
                    <a:bodyPr/>
                    <a:lstStyle/>
                    <a:p>
                      <a:pPr algn="l"/>
                      <a:r>
                        <a:rPr lang="nl-NL" sz="1800" b="1" i="0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  <a:endParaRPr lang="nl-NL" sz="1600" b="1" i="0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endParaRPr lang="nl-NL" sz="1600" b="1" i="0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endParaRPr lang="nl-NL" sz="1600" b="0" i="1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r>
                        <a:rPr lang="nl-NL" sz="1600" b="0" i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i="0" dirty="0">
                          <a:latin typeface="Athletics" panose="02000000000000000000" pitchFamily="2" charset="0"/>
                        </a:rPr>
                        <a:t>Voorbereiding kerntaak 4 (</a:t>
                      </a:r>
                      <a:r>
                        <a:rPr lang="nl-NL" b="1" i="0" dirty="0" err="1">
                          <a:latin typeface="Athletics" panose="02000000000000000000" pitchFamily="2" charset="0"/>
                        </a:rPr>
                        <a:t>fima</a:t>
                      </a:r>
                      <a:r>
                        <a:rPr lang="nl-NL" b="1" i="0" dirty="0">
                          <a:latin typeface="Athletics" panose="02000000000000000000" pitchFamily="2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050" b="0" i="1" dirty="0">
                        <a:latin typeface="Athletics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B1-K4-W3 Bewaakt financiën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CE/VT 13:45 lokaal 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LS/SW 15:00 lokaal 7</a:t>
                      </a:r>
                      <a:endParaRPr lang="nl-NL" sz="1600" b="0" i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0" i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Afronding IBS</a:t>
                      </a:r>
                    </a:p>
                    <a:p>
                      <a:pPr algn="ctr"/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nl-NL" sz="1050" i="0" dirty="0">
                        <a:latin typeface="Athletics" panose="02000000000000000000" pitchFamily="2" charset="0"/>
                      </a:endParaRPr>
                    </a:p>
                    <a:p>
                      <a:pPr algn="ctr"/>
                      <a:r>
                        <a:rPr lang="nl-NL" sz="1800" b="0" i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Projectuur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051639"/>
                  </a:ext>
                </a:extLst>
              </a:tr>
              <a:tr h="517633">
                <a:tc>
                  <a:txBody>
                    <a:bodyPr/>
                    <a:lstStyle/>
                    <a:p>
                      <a:pPr algn="l"/>
                      <a:r>
                        <a:rPr lang="nl-NL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Office vaardigheden</a:t>
                      </a:r>
                      <a:endParaRPr lang="nl-NL" b="1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800" b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6688876"/>
                  </a:ext>
                </a:extLst>
              </a:tr>
              <a:tr h="435392">
                <a:tc>
                  <a:txBody>
                    <a:bodyPr/>
                    <a:lstStyle/>
                    <a:p>
                      <a:pPr algn="l"/>
                      <a:r>
                        <a:rPr lang="nl-NL" sz="1600" i="1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  <a:endParaRPr lang="nl-NL" sz="1600" i="1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Word / Excel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13:45 – 16:00 Trap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0" i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5889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92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4814"/>
            <a:ext cx="10515600" cy="1325563"/>
          </a:xfrm>
        </p:spPr>
        <p:txBody>
          <a:bodyPr/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Seminar – donderdag 6 april (avond)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419224"/>
            <a:ext cx="10515600" cy="4597753"/>
          </a:xfrm>
        </p:spPr>
        <p:txBody>
          <a:bodyPr>
            <a:normAutofit lnSpcReduction="1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nl-NL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Voorwaarde voor beoordeling</a:t>
            </a:r>
          </a:p>
          <a:p>
            <a:pPr marL="342900" lvl="0" indent="-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-"/>
            </a:pPr>
            <a:r>
              <a:rPr lang="nl-NL" sz="1800" dirty="0">
                <a:latin typeface="Arial" panose="020B0604020202020204" pitchFamily="34" charset="0"/>
                <a:cs typeface="Times New Roman" panose="02020603050405020304" pitchFamily="18" charset="0"/>
              </a:rPr>
              <a:t>Zie checklist ‘Verslag schrijven’ voor voorwaarden schriftelijk product inleveren.</a:t>
            </a:r>
          </a:p>
          <a:p>
            <a:pPr marL="342900" lvl="0" indent="-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-"/>
            </a:pPr>
            <a:r>
              <a:rPr lang="nl-NL" sz="1800" dirty="0">
                <a:latin typeface="Arial" panose="020B0604020202020204" pitchFamily="34" charset="0"/>
                <a:cs typeface="Times New Roman" panose="02020603050405020304" pitchFamily="18" charset="0"/>
              </a:rPr>
              <a:t>Je hebt een visuele weergave gemaakt die gepresenteerd wordt tijdens het seminar</a:t>
            </a:r>
            <a:r>
              <a:rPr lang="nl-NL" dirty="0"/>
              <a:t>	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nl-NL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Visuele weergave visie</a:t>
            </a:r>
            <a:endParaRPr lang="nl-NL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een visuele weergave gemaakt van (een gedeelte van) de stad van de toekomst.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een visuele weergave gemaakt die aansluit bij de visie uit het verslag.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gezorgd dat de visuele weergave tijdens het seminar gepresenteerd kan worden (vorm van de weergave is vrij). 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nl-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gezorgd voor een representatieve visuele weergave. </a:t>
            </a: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endParaRPr lang="nl-NL" sz="2400" dirty="0"/>
          </a:p>
        </p:txBody>
      </p:sp>
      <p:pic>
        <p:nvPicPr>
          <p:cNvPr id="2050" name="Picture 2" descr="Schipper Bosch">
            <a:extLst>
              <a:ext uri="{FF2B5EF4-FFF2-40B4-BE49-F238E27FC236}">
                <a16:creationId xmlns:a16="http://schemas.microsoft.com/office/drawing/2014/main" id="{8203F12D-5B41-CEB7-E32E-793FD8CB9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212" y="5125915"/>
            <a:ext cx="2601203" cy="1543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25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49702D0-5895-527A-A9A6-47B2607C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Seminar</a:t>
            </a:r>
          </a:p>
        </p:txBody>
      </p:sp>
      <p:pic>
        <p:nvPicPr>
          <p:cNvPr id="2" name="Onlinemedia 1" title="Visualisatie">
            <a:hlinkClick r:id="" action="ppaction://media"/>
            <a:extLst>
              <a:ext uri="{FF2B5EF4-FFF2-40B4-BE49-F238E27FC236}">
                <a16:creationId xmlns:a16="http://schemas.microsoft.com/office/drawing/2014/main" id="{C027333C-8583-8D88-4EF1-B67F6D19E31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61718" y="1333408"/>
            <a:ext cx="8268564" cy="46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09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8F83BF-4DFF-494A-9E87-591D1C5247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5E640-2CDA-4137-AE15-3E3C33034BEF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47a28104-336f-447d-946e-e305ac2bcd47"/>
    <ds:schemaRef ds:uri="34354c1b-6b8c-435b-ad50-990538c19557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D6405D30-6AB8-4754-A73A-11A176AB7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2751</TotalTime>
  <Words>195</Words>
  <Application>Microsoft Office PowerPoint</Application>
  <PresentationFormat>Breedbeeld</PresentationFormat>
  <Paragraphs>47</Paragraphs>
  <Slides>4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Arial</vt:lpstr>
      <vt:lpstr>Athletics</vt:lpstr>
      <vt:lpstr>Athletics Black</vt:lpstr>
      <vt:lpstr>Calibri</vt:lpstr>
      <vt:lpstr>Calibri Light</vt:lpstr>
      <vt:lpstr>Kantoorthema</vt:lpstr>
      <vt:lpstr>1_Kantoorthema</vt:lpstr>
      <vt:lpstr>PowerPoint-presentatie</vt:lpstr>
      <vt:lpstr>IBS De stad van de toekomst</vt:lpstr>
      <vt:lpstr>Seminar – donderdag 6 april (avond)</vt:lpstr>
      <vt:lpstr>Seminar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Stijn Weijermars</dc:creator>
  <cp:lastModifiedBy>Thomas Noordeloos</cp:lastModifiedBy>
  <cp:revision>106</cp:revision>
  <dcterms:created xsi:type="dcterms:W3CDTF">2015-02-09T20:38:33Z</dcterms:created>
  <dcterms:modified xsi:type="dcterms:W3CDTF">2023-03-14T10:21:56Z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